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8" r:id="rId2"/>
    <p:sldId id="256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wipe/>
  </p:transition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059832" y="5445224"/>
            <a:ext cx="5637010" cy="882119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Презентацию подготовили: ученики 7 класса</a:t>
            </a:r>
            <a:endParaRPr lang="ru-RU" dirty="0"/>
          </a:p>
          <a:p>
            <a:r>
              <a:rPr lang="ru-RU" smtClean="0"/>
              <a:t>Классный руководитель : </a:t>
            </a:r>
            <a:r>
              <a:rPr lang="ru-RU" dirty="0" smtClean="0"/>
              <a:t>Кукушкина Диана </a:t>
            </a:r>
            <a:r>
              <a:rPr lang="ru-RU" dirty="0" err="1" smtClean="0"/>
              <a:t>Фаруковна</a:t>
            </a: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27584" y="1844824"/>
            <a:ext cx="7175351" cy="1793167"/>
          </a:xfrm>
        </p:spPr>
        <p:txBody>
          <a:bodyPr/>
          <a:lstStyle/>
          <a:p>
            <a:pPr marL="182880" indent="0" algn="ctr">
              <a:buNone/>
            </a:pPr>
            <a:r>
              <a:rPr lang="ru-RU" dirty="0" smtClean="0"/>
              <a:t>Улицы забытых героев…</a:t>
            </a:r>
            <a:endParaRPr lang="ru-RU" dirty="0"/>
          </a:p>
        </p:txBody>
      </p:sp>
      <p:pic>
        <p:nvPicPr>
          <p:cNvPr id="7" name="Татарская Музыка - Курай Галия - Бану [с сайта www.ololo.fm]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23528" y="6248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8286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15616" y="553214"/>
            <a:ext cx="6400800" cy="3474720"/>
          </a:xfrm>
        </p:spPr>
        <p:txBody>
          <a:bodyPr/>
          <a:lstStyle/>
          <a:p>
            <a:pPr marL="45720" indent="0">
              <a:buNone/>
            </a:pPr>
            <a:r>
              <a:rPr lang="ru-RU" dirty="0" smtClean="0"/>
              <a:t>Улицу </a:t>
            </a:r>
            <a:r>
              <a:rPr lang="ru-RU" dirty="0" err="1"/>
              <a:t>Фатиха</a:t>
            </a:r>
            <a:r>
              <a:rPr lang="ru-RU" dirty="0"/>
              <a:t> </a:t>
            </a:r>
            <a:r>
              <a:rPr lang="ru-RU" dirty="0" err="1"/>
              <a:t>Карима</a:t>
            </a:r>
            <a:r>
              <a:rPr lang="ru-RU" dirty="0"/>
              <a:t> </a:t>
            </a:r>
            <a:r>
              <a:rPr lang="ru-RU" dirty="0" smtClean="0"/>
              <a:t>недавно </a:t>
            </a:r>
            <a:r>
              <a:rPr lang="ru-RU" dirty="0"/>
              <a:t>полностью отремонтировали</a:t>
            </a:r>
            <a:r>
              <a:rPr lang="ru-RU" dirty="0" smtClean="0"/>
              <a:t>. Там находятся дом </a:t>
            </a:r>
            <a:r>
              <a:rPr lang="ru-RU" dirty="0" err="1" smtClean="0"/>
              <a:t>Каушчи</a:t>
            </a:r>
            <a:r>
              <a:rPr lang="ru-RU" dirty="0" smtClean="0"/>
              <a:t> и городская поликлиника №7.</a:t>
            </a:r>
            <a:endParaRPr lang="ru-RU" dirty="0"/>
          </a:p>
        </p:txBody>
      </p:sp>
      <p:pic>
        <p:nvPicPr>
          <p:cNvPr id="8194" name="Picture 2" descr="http://im0-tub-ru.yandex.net/i?id=9937d61d9b158ce879a37be1b033cd65-91-144&amp;n=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564904"/>
            <a:ext cx="3333490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://im0-tub-ru.yandex.net/i?id=275663ecc5ab682ca604de2a4ad8c381-37-144&amp;n=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251387"/>
            <a:ext cx="3333490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99388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87624" y="620688"/>
            <a:ext cx="748883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Отчий дом далёк... Пустые шпули</a:t>
            </a:r>
            <a:br>
              <a:rPr lang="ru-RU" sz="2800" dirty="0"/>
            </a:br>
            <a:r>
              <a:rPr lang="ru-RU" sz="2800" dirty="0"/>
              <a:t>И клочки пеньки... В углу - лохань</a:t>
            </a:r>
            <a:br>
              <a:rPr lang="ru-RU" sz="2800" dirty="0"/>
            </a:br>
            <a:r>
              <a:rPr lang="ru-RU" sz="2800" dirty="0"/>
              <a:t>Годы вдоль по Волге протянули,</a:t>
            </a:r>
            <a:br>
              <a:rPr lang="ru-RU" sz="2800" dirty="0"/>
            </a:br>
            <a:r>
              <a:rPr lang="ru-RU" sz="2800" dirty="0"/>
              <a:t>Тянут нить суровую в Казань,</a:t>
            </a:r>
            <a:br>
              <a:rPr lang="ru-RU" sz="2800" dirty="0"/>
            </a:br>
            <a:r>
              <a:rPr lang="ru-RU" sz="2800" dirty="0"/>
              <a:t>В новый сад над озером </a:t>
            </a:r>
            <a:r>
              <a:rPr lang="ru-RU" sz="2800" dirty="0" err="1"/>
              <a:t>Лебьяжьим</a:t>
            </a:r>
            <a:r>
              <a:rPr lang="ru-RU" sz="2800" dirty="0"/>
              <a:t>.</a:t>
            </a:r>
            <a:br>
              <a:rPr lang="ru-RU" sz="2800" dirty="0"/>
            </a:br>
            <a:r>
              <a:rPr lang="ru-RU" sz="2800" dirty="0"/>
              <a:t>Кажется, что нет конца клубку.</a:t>
            </a:r>
            <a:br>
              <a:rPr lang="ru-RU" sz="2800" dirty="0"/>
            </a:br>
            <a:r>
              <a:rPr lang="ru-RU" sz="2800" dirty="0"/>
              <a:t>Но внезапно рвётся эта пряжа -</a:t>
            </a:r>
            <a:br>
              <a:rPr lang="ru-RU" sz="2800" dirty="0"/>
            </a:br>
            <a:r>
              <a:rPr lang="ru-RU" sz="2800" dirty="0"/>
              <a:t>Только успевай доткать строку.</a:t>
            </a:r>
          </a:p>
        </p:txBody>
      </p:sp>
      <p:pic>
        <p:nvPicPr>
          <p:cNvPr id="9218" name="Picture 2" descr="C:\Users\Диана\Desktop\i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1" y="3160678"/>
            <a:ext cx="2130955" cy="3364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111983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276872"/>
            <a:ext cx="7632848" cy="3024336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05419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88640"/>
            <a:ext cx="6512511" cy="1143000"/>
          </a:xfrm>
        </p:spPr>
        <p:txBody>
          <a:bodyPr/>
          <a:lstStyle/>
          <a:p>
            <a:pPr marL="182880" indent="0" algn="ctr">
              <a:buNone/>
            </a:pPr>
            <a:r>
              <a:rPr lang="ru-RU" dirty="0" smtClean="0"/>
              <a:t>Улицы забытых героев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1547664" y="2276872"/>
            <a:ext cx="6400800" cy="3474720"/>
          </a:xfrm>
        </p:spPr>
        <p:txBody>
          <a:bodyPr/>
          <a:lstStyle/>
          <a:p>
            <a:pPr marL="45720" indent="0" algn="just">
              <a:buNone/>
            </a:pPr>
            <a:r>
              <a:rPr lang="ru-RU" dirty="0" smtClean="0"/>
              <a:t>	В </a:t>
            </a:r>
            <a:r>
              <a:rPr lang="ru-RU" dirty="0"/>
              <a:t>настоящее время в городе Казани в названиях улиц увековечены имена 71 участников Великой Отечественной войны 1941-1945 гг., среди которых наши земляки, Герои Советского Союза, общественные деятели, выдающиеся татарские писатели, поэты, композиторы и др., геройски сражавшиеся на военных </a:t>
            </a:r>
            <a:r>
              <a:rPr lang="ru-RU" dirty="0" smtClean="0"/>
              <a:t>фронтах.</a:t>
            </a:r>
            <a:endParaRPr lang="ru-RU" dirty="0"/>
          </a:p>
        </p:txBody>
      </p:sp>
      <p:pic>
        <p:nvPicPr>
          <p:cNvPr id="10242" name="Picture 2" descr="C:\Users\Диана\Desktop\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884984"/>
            <a:ext cx="1429013" cy="1587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Диана\Desktop\img-20130306104027-7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17371">
            <a:off x="6490136" y="792778"/>
            <a:ext cx="2108172" cy="135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Users\Диана\Desktop\i (1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529" y="5330822"/>
            <a:ext cx="2283908" cy="1141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C:\Users\Диана\Desktop\i (2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41999">
            <a:off x="191922" y="1306695"/>
            <a:ext cx="2559710" cy="1279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99239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548680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4000" i="1" dirty="0">
                <a:effectLst/>
              </a:rPr>
              <a:t>"Чист душой перед Отечеством и своим народом"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71600" y="2492896"/>
            <a:ext cx="3456384" cy="3528392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800" dirty="0"/>
              <a:t>Мы хотим рассказать </a:t>
            </a:r>
            <a:r>
              <a:rPr lang="ru-RU" sz="2800" dirty="0" smtClean="0"/>
              <a:t>про Каримова </a:t>
            </a:r>
            <a:r>
              <a:rPr lang="ru-RU" sz="2800" dirty="0" err="1" smtClean="0"/>
              <a:t>Фатиха</a:t>
            </a:r>
            <a:r>
              <a:rPr lang="ru-RU" sz="2800" dirty="0" smtClean="0"/>
              <a:t> </a:t>
            </a:r>
            <a:r>
              <a:rPr lang="ru-RU" sz="2800" dirty="0" err="1" smtClean="0"/>
              <a:t>Ахметвалеевича</a:t>
            </a:r>
            <a:r>
              <a:rPr lang="ru-RU" sz="2800" dirty="0" smtClean="0"/>
              <a:t>.</a:t>
            </a:r>
            <a:r>
              <a:rPr lang="ru-RU" sz="2800" dirty="0"/>
              <a:t> Его ратные дела и подвиги в боях за </a:t>
            </a:r>
            <a:r>
              <a:rPr lang="ru-RU" sz="2800" dirty="0" smtClean="0"/>
              <a:t>Ро­дину.</a:t>
            </a:r>
            <a:endParaRPr lang="ru-RU" sz="2800" dirty="0"/>
          </a:p>
        </p:txBody>
      </p:sp>
      <p:pic>
        <p:nvPicPr>
          <p:cNvPr id="2050" name="Picture 2" descr="C:\Users\Диана\Desktop\89e826ce6d8dde787b19963810d8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348880"/>
            <a:ext cx="2685678" cy="3706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67637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332656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Жизнь </a:t>
            </a:r>
            <a:r>
              <a:rPr lang="ru-RU" dirty="0" err="1" smtClean="0"/>
              <a:t>Фатиха</a:t>
            </a:r>
            <a:r>
              <a:rPr lang="ru-RU" dirty="0" smtClean="0"/>
              <a:t> </a:t>
            </a:r>
            <a:r>
              <a:rPr lang="ru-RU" dirty="0" err="1"/>
              <a:t>К</a:t>
            </a:r>
            <a:r>
              <a:rPr lang="ru-RU" dirty="0" err="1" smtClean="0"/>
              <a:t>арима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87624" y="1988840"/>
            <a:ext cx="7056784" cy="4464496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Сказать, что судьба </a:t>
            </a:r>
            <a:r>
              <a:rPr lang="ru-RU" dirty="0" err="1"/>
              <a:t>Фатиха</a:t>
            </a:r>
            <a:r>
              <a:rPr lang="ru-RU" dirty="0"/>
              <a:t> </a:t>
            </a:r>
            <a:r>
              <a:rPr lang="ru-RU" dirty="0" err="1"/>
              <a:t>Карима</a:t>
            </a:r>
            <a:r>
              <a:rPr lang="ru-RU" dirty="0"/>
              <a:t> была трагической — ничего не сказать. Он погиб героем, был награжден орденом Красной Звезды и орденом Отечественной войны I степени посмертно. Но есть и другая страница в его жизни — о которой не принято было говорить. В 1938 году, когда поэту было 29 лет, его репрессировали по ложному обвинению. Якобы в своем произведении «Аникин» он оклеветал Советскую армию. Четыре года </a:t>
            </a:r>
            <a:r>
              <a:rPr lang="ru-RU" dirty="0" err="1"/>
              <a:t>Фатих</a:t>
            </a:r>
            <a:r>
              <a:rPr lang="ru-RU" dirty="0"/>
              <a:t> Карим провел в ссылке на Северном море. Заключенных было столько, что им негде было жить и нечего есть, поэтому руководство лагеря просто сажало их на баржу, отгоняло в открытое море и поджигало. В такой мясорубке однажды оказался и </a:t>
            </a:r>
            <a:r>
              <a:rPr lang="ru-RU" dirty="0" err="1"/>
              <a:t>Фатих</a:t>
            </a:r>
            <a:r>
              <a:rPr lang="ru-RU" dirty="0"/>
              <a:t> Карим, но ему и еще одному смертнику каким-то образом удалось доплыть до берега и выжить.</a:t>
            </a:r>
          </a:p>
        </p:txBody>
      </p:sp>
    </p:spTree>
    <p:extLst>
      <p:ext uri="{BB962C8B-B14F-4D97-AF65-F5344CB8AC3E}">
        <p14:creationId xmlns:p14="http://schemas.microsoft.com/office/powerpoint/2010/main" val="40207714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" indent="0">
              <a:buNone/>
            </a:pPr>
            <a:r>
              <a:rPr lang="ru-RU" dirty="0"/>
              <a:t>В </a:t>
            </a:r>
            <a:r>
              <a:rPr lang="ru-RU" dirty="0" smtClean="0"/>
              <a:t>письмах, своей жене – </a:t>
            </a:r>
            <a:r>
              <a:rPr lang="ru-RU" dirty="0" err="1" smtClean="0"/>
              <a:t>Кадрии</a:t>
            </a:r>
            <a:r>
              <a:rPr lang="ru-RU" dirty="0" smtClean="0"/>
              <a:t>, </a:t>
            </a:r>
            <a:r>
              <a:rPr lang="ru-RU" dirty="0"/>
              <a:t>он, конечно, не говорил об этом. Писал, что жив-здоров, кормят хорошо, даже выделили новые валенки, ну из лагеря разве можно по-другому написать? Позже, уже на воле, он откроет правду в стихах: «Не люди здесь, а напоказ измученные </a:t>
            </a:r>
            <a:r>
              <a:rPr lang="ru-RU" dirty="0" smtClean="0"/>
              <a:t>плоти».</a:t>
            </a:r>
            <a:endParaRPr lang="ru-RU" dirty="0"/>
          </a:p>
        </p:txBody>
      </p:sp>
      <p:pic>
        <p:nvPicPr>
          <p:cNvPr id="3074" name="Picture 2" descr="C:\Users\Диана\Desktop\44c41b8d64c805d07c92d00a2cbc5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183454"/>
            <a:ext cx="5443364" cy="345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86321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029400" cy="1905392"/>
          </a:xfrm>
        </p:spPr>
        <p:txBody>
          <a:bodyPr/>
          <a:lstStyle/>
          <a:p>
            <a:pPr marL="45720" indent="0">
              <a:buNone/>
            </a:pPr>
            <a:r>
              <a:rPr lang="ru-RU" dirty="0"/>
              <a:t>В 1941 году </a:t>
            </a:r>
            <a:r>
              <a:rPr lang="ru-RU" dirty="0" err="1"/>
              <a:t>Фатих</a:t>
            </a:r>
            <a:r>
              <a:rPr lang="ru-RU" dirty="0"/>
              <a:t> Карим вернулся в Казань, все обвинения с него были сняты. Но побыть с семьей не довелось — пришла повестка на фронт.</a:t>
            </a:r>
          </a:p>
        </p:txBody>
      </p:sp>
      <p:pic>
        <p:nvPicPr>
          <p:cNvPr id="4098" name="Picture 2" descr="C:\Users\Диана\Desktop\povestk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46373">
            <a:off x="3192520" y="2704236"/>
            <a:ext cx="4762500" cy="3057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44105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6964" y="404664"/>
            <a:ext cx="6512511" cy="1143000"/>
          </a:xfrm>
        </p:spPr>
        <p:txBody>
          <a:bodyPr/>
          <a:lstStyle/>
          <a:p>
            <a:pPr marL="0" indent="0">
              <a:buNone/>
            </a:pPr>
            <a:r>
              <a:rPr lang="ru-RU" sz="3600" b="0" dirty="0" smtClean="0">
                <a:effectLst/>
              </a:rPr>
              <a:t>«И </a:t>
            </a:r>
            <a:r>
              <a:rPr lang="ru-RU" sz="3600" b="0" dirty="0">
                <a:effectLst/>
              </a:rPr>
              <a:t>ни шагу я не отступлю…»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1412776"/>
            <a:ext cx="5400600" cy="4824536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dirty="0" err="1"/>
              <a:t>Фатих</a:t>
            </a:r>
            <a:r>
              <a:rPr lang="ru-RU" dirty="0"/>
              <a:t> Карим – человек удивительной судьбы. Народный поэт </a:t>
            </a:r>
            <a:r>
              <a:rPr lang="ru-RU" dirty="0" err="1"/>
              <a:t>Сибгат</a:t>
            </a:r>
            <a:r>
              <a:rPr lang="ru-RU" dirty="0"/>
              <a:t> </a:t>
            </a:r>
            <a:r>
              <a:rPr lang="ru-RU" dirty="0" err="1"/>
              <a:t>Хаким</a:t>
            </a:r>
            <a:r>
              <a:rPr lang="ru-RU" dirty="0"/>
              <a:t> писал: «В татарской поэзии нет другого поэта, совершившего жизненный и творческий подвиг, как </a:t>
            </a:r>
            <a:r>
              <a:rPr lang="ru-RU" dirty="0" err="1"/>
              <a:t>Фатих</a:t>
            </a:r>
            <a:r>
              <a:rPr lang="ru-RU" dirty="0"/>
              <a:t> Карим, кроме Мусы </a:t>
            </a:r>
            <a:r>
              <a:rPr lang="ru-RU" dirty="0" err="1"/>
              <a:t>Джалиля</a:t>
            </a:r>
            <a:r>
              <a:rPr lang="ru-RU" dirty="0"/>
              <a:t>». Оба они – патриоты своей Родины. Фронтовые записные книжки Ф. </a:t>
            </a:r>
            <a:r>
              <a:rPr lang="ru-RU" dirty="0" err="1"/>
              <a:t>Карима</a:t>
            </a:r>
            <a:r>
              <a:rPr lang="ru-RU" dirty="0"/>
              <a:t>, как и «</a:t>
            </a:r>
            <a:r>
              <a:rPr lang="ru-RU" dirty="0" err="1"/>
              <a:t>Моабитские</a:t>
            </a:r>
            <a:r>
              <a:rPr lang="ru-RU" dirty="0"/>
              <a:t> тетради» М. </a:t>
            </a:r>
            <a:r>
              <a:rPr lang="ru-RU" dirty="0" err="1"/>
              <a:t>Джалиля</a:t>
            </a:r>
            <a:r>
              <a:rPr lang="ru-RU" dirty="0"/>
              <a:t>, бережно хранятся в фондах музея. В годы войны, в суровых условиях, сражаясь на передовой, он написал более 150 стихов, 8 поэм, 2 повести, 1 пьесу.</a:t>
            </a:r>
          </a:p>
        </p:txBody>
      </p:sp>
      <p:pic>
        <p:nvPicPr>
          <p:cNvPr id="6146" name="Picture 2" descr="C:\Users\Диана\Desktop\hakim-2312_4750138888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1" y="1681787"/>
            <a:ext cx="2258569" cy="3331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74648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404664"/>
            <a:ext cx="6512511" cy="1143000"/>
          </a:xfrm>
        </p:spPr>
        <p:txBody>
          <a:bodyPr/>
          <a:lstStyle/>
          <a:p>
            <a:pPr marL="0" indent="0">
              <a:buNone/>
            </a:pPr>
            <a:r>
              <a:rPr lang="ru-RU" sz="2800" b="0" dirty="0">
                <a:effectLst/>
              </a:rPr>
              <a:t>Пора! Час пробил искупленья, 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b="0" dirty="0">
                <a:effectLst/>
              </a:rPr>
              <a:t>Ведь должен быть предел </a:t>
            </a:r>
            <a:r>
              <a:rPr lang="ru-RU" sz="2800" b="0" dirty="0" smtClean="0">
                <a:effectLst/>
              </a:rPr>
              <a:t>всему...</a:t>
            </a:r>
            <a:r>
              <a:rPr lang="ru-RU" sz="2800" b="0" dirty="0">
                <a:effectLst/>
              </a:rPr>
              <a:t> 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1700808"/>
            <a:ext cx="8064896" cy="3312368"/>
          </a:xfrm>
        </p:spPr>
        <p:txBody>
          <a:bodyPr/>
          <a:lstStyle/>
          <a:p>
            <a:pPr marL="45720" indent="0">
              <a:buNone/>
            </a:pPr>
            <a:r>
              <a:rPr lang="ru-RU" dirty="0"/>
              <a:t>В годы войны Ф. Карим от рядового солдата вырос до командира взвода. За боевые заслуги был награжден орденом «Красной Звезды» и медалями. А за проявленный героизм во время исполнения последнего боевого задания 18 февраля 1945 года на подступах к Кенигсбергу пал смертью храбрых. Посмертно был награжден орденом Отечественной войны I степени. </a:t>
            </a:r>
          </a:p>
        </p:txBody>
      </p:sp>
      <p:pic>
        <p:nvPicPr>
          <p:cNvPr id="5122" name="Picture 2" descr="C:\Users\Диана\Desktop\2406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861048"/>
            <a:ext cx="3672408" cy="2750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858381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7416824" cy="1440160"/>
          </a:xfrm>
        </p:spPr>
        <p:txBody>
          <a:bodyPr/>
          <a:lstStyle/>
          <a:p>
            <a:pPr marL="0" indent="0">
              <a:buNone/>
            </a:pPr>
            <a:r>
              <a:rPr lang="ru-RU" sz="2800" b="0" dirty="0">
                <a:effectLst/>
              </a:rPr>
              <a:t>Отчизна! Вот он миг расплаты! 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b="0" dirty="0">
                <a:effectLst/>
              </a:rPr>
              <a:t>Я стиснул зубы, руку сжал. 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b="0" dirty="0">
                <a:effectLst/>
              </a:rPr>
              <a:t>В мгновенье будет враг </a:t>
            </a:r>
            <a:r>
              <a:rPr lang="ru-RU" sz="2800" b="0" dirty="0" smtClean="0">
                <a:effectLst/>
              </a:rPr>
              <a:t>распластан..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280173" y="1715042"/>
            <a:ext cx="6832848" cy="4194800"/>
          </a:xfrm>
        </p:spPr>
        <p:txBody>
          <a:bodyPr/>
          <a:lstStyle/>
          <a:p>
            <a:pPr marL="45720" indent="0">
              <a:buNone/>
            </a:pPr>
            <a:r>
              <a:rPr lang="ru-RU" dirty="0"/>
              <a:t>Похоронен </a:t>
            </a:r>
            <a:r>
              <a:rPr lang="ru-RU" dirty="0" err="1"/>
              <a:t>Фатих</a:t>
            </a:r>
            <a:r>
              <a:rPr lang="ru-RU" dirty="0"/>
              <a:t> Карим в городе Багратионовске Калининградской области. Его могилу местные жители — литовцы — нашли случайно в 1955 году. Под слоем земли лежала дюралевая пластинка, на которой штыком солдаты, хоронившие </a:t>
            </a:r>
            <a:r>
              <a:rPr lang="ru-RU" dirty="0" err="1"/>
              <a:t>Карима</a:t>
            </a:r>
            <a:r>
              <a:rPr lang="ru-RU" dirty="0"/>
              <a:t>, выбили: «Лейтенант, татарский поэт </a:t>
            </a:r>
            <a:r>
              <a:rPr lang="ru-RU" dirty="0" err="1"/>
              <a:t>Фатих</a:t>
            </a:r>
            <a:r>
              <a:rPr lang="ru-RU" dirty="0"/>
              <a:t> Карим, погиб героем в бою с фашистскими захватчиками». Вместе с ним в братской могиле еще 2 сержанта и 6 рядовых.</a:t>
            </a:r>
          </a:p>
        </p:txBody>
      </p:sp>
      <p:pic>
        <p:nvPicPr>
          <p:cNvPr id="7170" name="Picture 2" descr="C:\Users\Диана\Desktop\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6116" y="4797152"/>
            <a:ext cx="3460704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Диана\Desktop\bust_bi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466" y="692696"/>
            <a:ext cx="1944216" cy="2865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48084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154</TotalTime>
  <Words>542</Words>
  <Application>Microsoft Office PowerPoint</Application>
  <PresentationFormat>Экран (4:3)</PresentationFormat>
  <Paragraphs>20</Paragraphs>
  <Slides>12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Воздушный поток</vt:lpstr>
      <vt:lpstr>Улицы забытых героев…</vt:lpstr>
      <vt:lpstr>Улицы забытых героев</vt:lpstr>
      <vt:lpstr>"Чист душой перед Отечеством и своим народом"</vt:lpstr>
      <vt:lpstr>Жизнь Фатиха Карима.</vt:lpstr>
      <vt:lpstr>Презентация PowerPoint</vt:lpstr>
      <vt:lpstr>Презентация PowerPoint</vt:lpstr>
      <vt:lpstr>«И ни шагу я не отступлю…»</vt:lpstr>
      <vt:lpstr>Пора! Час пробил искупленья,  Ведь должен быть предел всему... </vt:lpstr>
      <vt:lpstr>Отчизна! Вот он миг расплаты!  Я стиснул зубы, руку сжал.  В мгновенье будет враг распластан..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Улицы забытых героев</dc:title>
  <dc:creator>Диана</dc:creator>
  <cp:lastModifiedBy>Диана</cp:lastModifiedBy>
  <cp:revision>11</cp:revision>
  <dcterms:created xsi:type="dcterms:W3CDTF">2014-12-16T18:59:41Z</dcterms:created>
  <dcterms:modified xsi:type="dcterms:W3CDTF">2014-12-17T09:14:55Z</dcterms:modified>
</cp:coreProperties>
</file>